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325" r:id="rId12"/>
    <p:sldId id="339" r:id="rId13"/>
    <p:sldId id="301" r:id="rId14"/>
    <p:sldId id="302" r:id="rId15"/>
    <p:sldId id="332" r:id="rId16"/>
    <p:sldId id="336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5"/>
            <p14:sldId id="339"/>
            <p14:sldId id="301"/>
            <p14:sldId id="302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0154B-FCC1-4468-B72F-277E51521034}" v="2" dt="2026-07-06T22:35:09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105" d="100"/>
          <a:sy n="105" d="100"/>
        </p:scale>
        <p:origin x="183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423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2D9AF-5D7C-A1E6-15DB-04650103AF05}"/>
              </a:ext>
            </a:extLst>
          </p:cNvPr>
          <p:cNvSpPr txBox="1"/>
          <p:nvPr/>
        </p:nvSpPr>
        <p:spPr>
          <a:xfrm>
            <a:off x="9288378" y="3683529"/>
            <a:ext cx="2430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9E161D"/>
              </a:solidFill>
            </a:endParaRPr>
          </a:p>
          <a:p>
            <a:pPr algn="ctr"/>
            <a:endParaRPr lang="en-US" sz="2800" b="1" dirty="0">
              <a:solidFill>
                <a:srgbClr val="9E161D"/>
              </a:solidFill>
            </a:endParaRP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F4E5C-A316-A69B-C7EC-79332C2D5851}"/>
              </a:ext>
            </a:extLst>
          </p:cNvPr>
          <p:cNvSpPr txBox="1"/>
          <p:nvPr/>
        </p:nvSpPr>
        <p:spPr>
          <a:xfrm>
            <a:off x="2919663" y="946484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E161D"/>
                </a:solidFill>
              </a:rPr>
              <a:t>FUNERAL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31962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JULY     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JULY     10</a:t>
            </a:r>
            <a:r>
              <a:rPr lang="en-US" sz="2000" b="1" baseline="30000" dirty="0">
                <a:solidFill>
                  <a:srgbClr val="9D1515"/>
                </a:solidFill>
              </a:rPr>
              <a:t>Th 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</a:t>
            </a:r>
            <a:r>
              <a:rPr lang="en-US" sz="2000" b="1" dirty="0">
                <a:solidFill>
                  <a:srgbClr val="9D1515"/>
                </a:solidFill>
              </a:rPr>
              <a:t> JULY     14</a:t>
            </a:r>
            <a:r>
              <a:rPr lang="en-US" sz="2000" b="1" baseline="30000" dirty="0">
                <a:solidFill>
                  <a:srgbClr val="9D1515"/>
                </a:solidFill>
              </a:rPr>
              <a:t>TH  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JULY     15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JULY      17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JULY      21</a:t>
            </a:r>
            <a:r>
              <a:rPr lang="en-US" sz="2000" b="1" baseline="30000" dirty="0">
                <a:solidFill>
                  <a:srgbClr val="9D1515"/>
                </a:solidFill>
              </a:rPr>
              <a:t>ST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JULY      22</a:t>
            </a:r>
            <a:r>
              <a:rPr lang="en-US" sz="2000" b="1" baseline="30000" dirty="0">
                <a:solidFill>
                  <a:srgbClr val="9D1515"/>
                </a:solidFill>
              </a:rPr>
              <a:t>ND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JULY      24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	</a:t>
            </a: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LUNCH/DINNER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LUNCH 11:30 TO 1:00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DINNER 5:00 TO 7:00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10 july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12 July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BY CLOSE OF BUSINESS DAILY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183410</TotalTime>
  <Words>386</Words>
  <Application>Microsoft Office PowerPoint</Application>
  <PresentationFormat>On-screen Show (16:9)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Commander VFW</cp:lastModifiedBy>
  <cp:revision>185</cp:revision>
  <dcterms:modified xsi:type="dcterms:W3CDTF">2026-07-06T22:36:19Z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