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299" r:id="rId12"/>
    <p:sldId id="325" r:id="rId13"/>
    <p:sldId id="301" r:id="rId14"/>
    <p:sldId id="302" r:id="rId15"/>
    <p:sldId id="318" r:id="rId16"/>
    <p:sldId id="332" r:id="rId17"/>
    <p:sldId id="333" r:id="rId18"/>
    <p:sldId id="334" r:id="rId19"/>
    <p:sldId id="335" r:id="rId2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299"/>
            <p14:sldId id="325"/>
            <p14:sldId id="301"/>
            <p14:sldId id="302"/>
            <p14:sldId id="318"/>
            <p14:sldId id="332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161D"/>
    <a:srgbClr val="9D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8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8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103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163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171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9E161D"/>
                </a:solidFill>
              </a:rPr>
              <a:t>MEMORIAL </a:t>
            </a:r>
            <a:r>
              <a:rPr lang="en-US" sz="2800" b="1" dirty="0">
                <a:solidFill>
                  <a:srgbClr val="9E161D"/>
                </a:solidFill>
              </a:rPr>
              <a:t>SERVICES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poster with a cartoon turkey giving a thumbs up&#10;&#10;Description automatically generated">
            <a:extLst>
              <a:ext uri="{FF2B5EF4-FFF2-40B4-BE49-F238E27FC236}">
                <a16:creationId xmlns:a16="http://schemas.microsoft.com/office/drawing/2014/main" id="{D4672214-EE67-9EFD-2142-04BDAA7D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73" y="975560"/>
            <a:ext cx="3429000" cy="349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TURKEY SHOOT  4 OCTOBER 2025 TO 28 MARCH 2026</a:t>
            </a:r>
          </a:p>
        </p:txBody>
      </p:sp>
    </p:spTree>
    <p:extLst>
      <p:ext uri="{BB962C8B-B14F-4D97-AF65-F5344CB8AC3E}">
        <p14:creationId xmlns:p14="http://schemas.microsoft.com/office/powerpoint/2010/main" val="27105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2</a:t>
            </a:r>
            <a:r>
              <a:rPr lang="en-US" sz="2000" b="1" baseline="30000" dirty="0">
                <a:solidFill>
                  <a:srgbClr val="9D1515"/>
                </a:solidFill>
              </a:rPr>
              <a:t>ND</a:t>
            </a:r>
            <a:r>
              <a:rPr lang="en-US" sz="2000" b="1" dirty="0">
                <a:solidFill>
                  <a:srgbClr val="9D1515"/>
                </a:solidFill>
              </a:rPr>
              <a:t>       JAN 20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6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      JAN 21</a:t>
            </a:r>
            <a:r>
              <a:rPr lang="en-US" sz="2000" b="1" baseline="30000" dirty="0">
                <a:solidFill>
                  <a:srgbClr val="9D1515"/>
                </a:solidFill>
              </a:rPr>
              <a:t>ST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JAN 7</a:t>
            </a:r>
            <a:r>
              <a:rPr lang="en-US" sz="2000" b="1" baseline="30000" dirty="0">
                <a:solidFill>
                  <a:srgbClr val="9D1515"/>
                </a:solidFill>
              </a:rPr>
              <a:t>TH           </a:t>
            </a:r>
            <a:r>
              <a:rPr lang="en-US" sz="2000" b="1" dirty="0">
                <a:solidFill>
                  <a:srgbClr val="9D1515"/>
                </a:solidFill>
              </a:rPr>
              <a:t>JAN 23</a:t>
            </a:r>
            <a:r>
              <a:rPr lang="en-US" sz="2000" b="1" baseline="30000" dirty="0">
                <a:solidFill>
                  <a:srgbClr val="9D1515"/>
                </a:solidFill>
              </a:rPr>
              <a:t>RD                                         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9</a:t>
            </a:r>
            <a:r>
              <a:rPr lang="en-US" sz="2000" b="1" baseline="30000" dirty="0">
                <a:solidFill>
                  <a:srgbClr val="9D1515"/>
                </a:solidFill>
              </a:rPr>
              <a:t>TH           </a:t>
            </a:r>
            <a:r>
              <a:rPr lang="en-US" sz="2000" b="1" dirty="0">
                <a:solidFill>
                  <a:srgbClr val="9D1515"/>
                </a:solidFill>
              </a:rPr>
              <a:t>JAN 27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13</a:t>
            </a:r>
            <a:r>
              <a:rPr lang="en-US" sz="2000" b="1" baseline="30000" dirty="0">
                <a:solidFill>
                  <a:srgbClr val="9D1515"/>
                </a:solidFill>
              </a:rPr>
              <a:t>TH        </a:t>
            </a:r>
            <a:r>
              <a:rPr lang="en-US" sz="2000" b="1" dirty="0">
                <a:solidFill>
                  <a:srgbClr val="9D1515"/>
                </a:solidFill>
              </a:rPr>
              <a:t>JAN 28</a:t>
            </a:r>
            <a:r>
              <a:rPr lang="en-US" sz="2000" b="1" baseline="30000" dirty="0">
                <a:solidFill>
                  <a:srgbClr val="9D1515"/>
                </a:solidFill>
              </a:rPr>
              <a:t>TH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JAN 16</a:t>
            </a:r>
            <a:r>
              <a:rPr lang="en-US" sz="2000" b="1" baseline="30000" dirty="0">
                <a:solidFill>
                  <a:srgbClr val="9D1515"/>
                </a:solidFill>
              </a:rPr>
              <a:t>TH        </a:t>
            </a:r>
            <a:r>
              <a:rPr lang="en-US" sz="2000" b="1" dirty="0">
                <a:solidFill>
                  <a:srgbClr val="9D1515"/>
                </a:solidFill>
              </a:rPr>
              <a:t>JAN 30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2814833" y="1171074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E161D"/>
                </a:solidFill>
              </a:rPr>
              <a:t>COOTIE WILD CARD</a:t>
            </a:r>
          </a:p>
        </p:txBody>
      </p:sp>
      <p:pic>
        <p:nvPicPr>
          <p:cNvPr id="2050" name="Picture 2" descr="NFL announcer schedule &amp; pairings for Wild Card Weekend, 2025 playoffs">
            <a:extLst>
              <a:ext uri="{FF2B5EF4-FFF2-40B4-BE49-F238E27FC236}">
                <a16:creationId xmlns:a16="http://schemas.microsoft.com/office/drawing/2014/main" id="{7F1F6952-D4B1-75A3-37BD-4AB8E812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4" y="1748588"/>
            <a:ext cx="3781926" cy="2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37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JANUARY 11</a:t>
            </a:r>
            <a:r>
              <a:rPr lang="en-US" sz="1800" b="1" baseline="30000" dirty="0">
                <a:solidFill>
                  <a:srgbClr val="9E161D"/>
                </a:solidFill>
              </a:rPr>
              <a:t>TH</a:t>
            </a:r>
            <a:r>
              <a:rPr lang="en-US" sz="1800" b="1" dirty="0">
                <a:solidFill>
                  <a:srgbClr val="9E161D"/>
                </a:solidFill>
              </a:rPr>
              <a:t> 2026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OPEN 1HOUR BEFORE GAME</a:t>
            </a:r>
          </a:p>
        </p:txBody>
      </p:sp>
    </p:spTree>
    <p:extLst>
      <p:ext uri="{BB962C8B-B14F-4D97-AF65-F5344CB8AC3E}">
        <p14:creationId xmlns:p14="http://schemas.microsoft.com/office/powerpoint/2010/main" val="383993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2480607" y="96252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E161D"/>
                </a:solidFill>
              </a:rPr>
              <a:t>KFD DIVISIONAL ROUND</a:t>
            </a:r>
          </a:p>
        </p:txBody>
      </p:sp>
      <p:pic>
        <p:nvPicPr>
          <p:cNvPr id="2050" name="Picture 2" descr="NFL announcer schedule &amp; pairings for Wild Card Weekend, 2025 playoffs">
            <a:extLst>
              <a:ext uri="{FF2B5EF4-FFF2-40B4-BE49-F238E27FC236}">
                <a16:creationId xmlns:a16="http://schemas.microsoft.com/office/drawing/2014/main" id="{7F1F6952-D4B1-75A3-37BD-4AB8E812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4" y="1748588"/>
            <a:ext cx="3781926" cy="2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37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JANUARY 18</a:t>
            </a:r>
            <a:r>
              <a:rPr lang="en-US" sz="1800" b="1" baseline="30000" dirty="0">
                <a:solidFill>
                  <a:srgbClr val="9E161D"/>
                </a:solidFill>
              </a:rPr>
              <a:t>TH</a:t>
            </a:r>
            <a:r>
              <a:rPr lang="en-US" sz="1800" b="1" dirty="0">
                <a:solidFill>
                  <a:srgbClr val="9E161D"/>
                </a:solidFill>
              </a:rPr>
              <a:t> 2026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OPEN 1HOUR BEFORE GAME</a:t>
            </a:r>
          </a:p>
        </p:txBody>
      </p:sp>
    </p:spTree>
    <p:extLst>
      <p:ext uri="{BB962C8B-B14F-4D97-AF65-F5344CB8AC3E}">
        <p14:creationId xmlns:p14="http://schemas.microsoft.com/office/powerpoint/2010/main" val="84405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AUXILIARY CONFERENCE CHAMPIONSHIP</a:t>
            </a:r>
          </a:p>
        </p:txBody>
      </p:sp>
      <p:pic>
        <p:nvPicPr>
          <p:cNvPr id="2050" name="Picture 2" descr="NFL announcer schedule &amp; pairings for Wild Card Weekend, 2025 playoffs">
            <a:extLst>
              <a:ext uri="{FF2B5EF4-FFF2-40B4-BE49-F238E27FC236}">
                <a16:creationId xmlns:a16="http://schemas.microsoft.com/office/drawing/2014/main" id="{7F1F6952-D4B1-75A3-37BD-4AB8E812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4" y="1748588"/>
            <a:ext cx="3781926" cy="2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37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JANUARY 25TH 2026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OPEN 1HOUR BEFORE GAME</a:t>
            </a:r>
          </a:p>
        </p:txBody>
      </p:sp>
    </p:spTree>
    <p:extLst>
      <p:ext uri="{BB962C8B-B14F-4D97-AF65-F5344CB8AC3E}">
        <p14:creationId xmlns:p14="http://schemas.microsoft.com/office/powerpoint/2010/main" val="2997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JANUARY 16TH AT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 </a:t>
            </a:r>
            <a:r>
              <a:rPr lang="en" sz="24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11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JANUARY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149907</TotalTime>
  <Words>402</Words>
  <Application>Microsoft Office PowerPoint</Application>
  <PresentationFormat>On-screen Show (16:9)</PresentationFormat>
  <Paragraphs>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154</cp:revision>
  <dcterms:modified xsi:type="dcterms:W3CDTF">2026-01-05T22:38:18Z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