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338" r:id="rId11"/>
    <p:sldId id="270" r:id="rId12"/>
    <p:sldId id="325" r:id="rId13"/>
    <p:sldId id="301" r:id="rId14"/>
    <p:sldId id="302" r:id="rId15"/>
    <p:sldId id="332" r:id="rId16"/>
    <p:sldId id="336" r:id="rId17"/>
    <p:sldId id="340" r:id="rId18"/>
    <p:sldId id="341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338"/>
            <p14:sldId id="270"/>
            <p14:sldId id="325"/>
            <p14:sldId id="301"/>
            <p14:sldId id="302"/>
            <p14:sldId id="332"/>
            <p14:sldId id="336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42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25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1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r>
              <a:rPr lang="en-US" sz="3200" b="1" baseline="30000">
                <a:solidFill>
                  <a:srgbClr val="C00000"/>
                </a:solidFill>
              </a:rPr>
              <a:t>WE NEED A DUNGEON MASTER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poster of a person reading a book&#10;&#10;Description automatically generated">
            <a:extLst>
              <a:ext uri="{FF2B5EF4-FFF2-40B4-BE49-F238E27FC236}">
                <a16:creationId xmlns:a16="http://schemas.microsoft.com/office/drawing/2014/main" id="{9E431A86-E15D-9D2C-6863-3BD95F27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89" y="1012416"/>
            <a:ext cx="3429000" cy="33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APR   1st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 APR   7th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APR   8th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APR   10th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  <a:r>
              <a:rPr lang="en-US" sz="2000" b="1" dirty="0">
                <a:solidFill>
                  <a:srgbClr val="9D1515"/>
                </a:solidFill>
              </a:rPr>
              <a:t>APR   14th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15th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17th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21st</a:t>
            </a: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E161D"/>
                </a:solidFill>
              </a:rPr>
              <a:t>RAFFLE APRIL 10</a:t>
            </a:r>
            <a:r>
              <a:rPr lang="en-US" sz="2400" b="1" baseline="30000" dirty="0">
                <a:solidFill>
                  <a:srgbClr val="9E161D"/>
                </a:solidFill>
              </a:rPr>
              <a:t>TH</a:t>
            </a:r>
            <a:r>
              <a:rPr lang="en-US" sz="2400" b="1" dirty="0">
                <a:solidFill>
                  <a:srgbClr val="9E161D"/>
                </a:solidFill>
              </a:rPr>
              <a:t> 2026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 BALLOON NIGHT RAFFLE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$5.00 A TICKET  SEE THE HOUSE 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COMMITTEE OR ASK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 BARTENDER. 65 INCH TV.!!!!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PRIZE.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ALL PROCEEDS GO TO THE 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EMPLOYEE CHRISTMAS PARTY.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CHARITABLE GAMING 171</a:t>
            </a:r>
          </a:p>
        </p:txBody>
      </p:sp>
      <p:pic>
        <p:nvPicPr>
          <p:cNvPr id="5" name="Picture 4" descr="A poster for a raffle contest&#10;&#10;Description automatically generated">
            <a:extLst>
              <a:ext uri="{FF2B5EF4-FFF2-40B4-BE49-F238E27FC236}">
                <a16:creationId xmlns:a16="http://schemas.microsoft.com/office/drawing/2014/main" id="{8DAD50E6-1BF9-434E-1370-342445AD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17" y="962528"/>
            <a:ext cx="3974783" cy="3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May be an image of fish and chips and text that says 'Good Friday FISH FRY DINNER VFW POST 10281 DATE: APRIL 3, 2026 TIME: 4:00 PM - 7:00 WHERE: VFW POST 10281 299 BRIGGS LANE, VINE GROVE, KY 40175 IVFW DINE-IN ONLY ($10 PER PLATE) OPEN TO THE PUBLIC! ALL ARE WELCOME! PROCEEDS BENEFIT YOUR VFW POST.'">
            <a:extLst>
              <a:ext uri="{FF2B5EF4-FFF2-40B4-BE49-F238E27FC236}">
                <a16:creationId xmlns:a16="http://schemas.microsoft.com/office/drawing/2014/main" id="{31D194FD-D5E7-5AEE-2F26-404B644F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946483"/>
            <a:ext cx="2870200" cy="35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CD057-FB4C-F347-B80C-DE6C7E1FCAF3}"/>
              </a:ext>
            </a:extLst>
          </p:cNvPr>
          <p:cNvSpPr txBox="1"/>
          <p:nvPr/>
        </p:nvSpPr>
        <p:spPr>
          <a:xfrm>
            <a:off x="0" y="946483"/>
            <a:ext cx="55306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D1515"/>
                </a:solidFill>
              </a:rPr>
              <a:t>Good Friday Fishy Fry</a:t>
            </a:r>
          </a:p>
          <a:p>
            <a:r>
              <a:rPr lang="en-US" sz="2800" b="1" dirty="0">
                <a:solidFill>
                  <a:srgbClr val="9D1515"/>
                </a:solidFill>
              </a:rPr>
              <a:t>VFW 10281</a:t>
            </a:r>
          </a:p>
          <a:p>
            <a:r>
              <a:rPr lang="en-US" sz="2800" b="1" dirty="0">
                <a:solidFill>
                  <a:srgbClr val="9D1515"/>
                </a:solidFill>
              </a:rPr>
              <a:t>4:00PM – 7:00PM</a:t>
            </a:r>
          </a:p>
          <a:p>
            <a:r>
              <a:rPr lang="en-US" sz="2800" b="1" dirty="0">
                <a:solidFill>
                  <a:srgbClr val="9D1515"/>
                </a:solidFill>
              </a:rPr>
              <a:t>DINE-IN ONLY $10 PER PLATE </a:t>
            </a:r>
          </a:p>
        </p:txBody>
      </p:sp>
    </p:spTree>
    <p:extLst>
      <p:ext uri="{BB962C8B-B14F-4D97-AF65-F5344CB8AC3E}">
        <p14:creationId xmlns:p14="http://schemas.microsoft.com/office/powerpoint/2010/main" val="386659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April10th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12 APRIL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163013</TotalTime>
  <Words>440</Words>
  <Application>Microsoft Office PowerPoint</Application>
  <PresentationFormat>On-screen Show (16:9)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174</cp:revision>
  <dcterms:modified xsi:type="dcterms:W3CDTF">2026-04-01T20:58:01Z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