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63" r:id="rId2"/>
    <p:sldId id="258" r:id="rId3"/>
    <p:sldId id="257" r:id="rId4"/>
    <p:sldId id="259" r:id="rId5"/>
    <p:sldId id="262" r:id="rId6"/>
    <p:sldId id="279" r:id="rId7"/>
    <p:sldId id="308" r:id="rId8"/>
    <p:sldId id="266" r:id="rId9"/>
    <p:sldId id="288" r:id="rId10"/>
    <p:sldId id="270" r:id="rId11"/>
    <p:sldId id="299" r:id="rId12"/>
    <p:sldId id="325" r:id="rId13"/>
    <p:sldId id="301" r:id="rId14"/>
    <p:sldId id="302" r:id="rId15"/>
    <p:sldId id="318" r:id="rId16"/>
    <p:sldId id="332" r:id="rId17"/>
    <p:sldId id="334" r:id="rId18"/>
    <p:sldId id="335" r:id="rId19"/>
    <p:sldId id="336" r:id="rId20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6F604A5-B303-4BC7-85E6-22DEDF089DB1}">
          <p14:sldIdLst>
            <p14:sldId id="263"/>
            <p14:sldId id="258"/>
            <p14:sldId id="257"/>
            <p14:sldId id="259"/>
            <p14:sldId id="262"/>
            <p14:sldId id="279"/>
            <p14:sldId id="308"/>
            <p14:sldId id="266"/>
            <p14:sldId id="288"/>
            <p14:sldId id="270"/>
            <p14:sldId id="299"/>
            <p14:sldId id="325"/>
            <p14:sldId id="301"/>
            <p14:sldId id="302"/>
            <p14:sldId id="318"/>
            <p14:sldId id="332"/>
            <p14:sldId id="334"/>
            <p14:sldId id="335"/>
            <p14:sldId id="33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E161D"/>
    <a:srgbClr val="9D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1816" autoAdjust="0"/>
  </p:normalViewPr>
  <p:slideViewPr>
    <p:cSldViewPr snapToGrid="0">
      <p:cViewPr varScale="1">
        <p:scale>
          <a:sx n="60" d="100"/>
          <a:sy n="60" d="100"/>
        </p:scale>
        <p:origin x="171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9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ee9a8eaea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ee9a8eaea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2685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4586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4376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4174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909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8480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1788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7163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1713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6670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ee9889bf1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ee9889bf1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ee9889bf1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ee9889bf1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ee9889bf1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ee9889bf1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e9889bf1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ee9889bf1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7650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1985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ee9a8eaea0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ee9a8eaea0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ee9a8eaea0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ee9a8eaea0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988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" dirty="0"/>
              <a:t> </a:t>
            </a:r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E-Tab Tournament! Mondays at 7pm!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Sponsored by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ARROW gaming</a:t>
            </a:r>
          </a:p>
          <a:p>
            <a:pPr lvl="0"/>
            <a:r>
              <a:rPr lang="en-US" b="1" dirty="0">
                <a:solidFill>
                  <a:srgbClr val="9E161D"/>
                </a:solidFill>
                <a:sym typeface="Bebas Neue"/>
              </a:rPr>
              <a:t>No purchases are required</a:t>
            </a:r>
          </a:p>
        </p:txBody>
      </p:sp>
      <p:pic>
        <p:nvPicPr>
          <p:cNvPr id="1026" name="Picture 2" descr="Contact Arrow Games Where To Buy Bingo and Pull Tab Supplies">
            <a:extLst>
              <a:ext uri="{FF2B5EF4-FFF2-40B4-BE49-F238E27FC236}">
                <a16:creationId xmlns:a16="http://schemas.microsoft.com/office/drawing/2014/main" id="{E5C61F34-C794-FB68-F3DB-B22A3433D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83" y="1083990"/>
            <a:ext cx="2124913" cy="212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lectronic Pull Tabs">
            <a:extLst>
              <a:ext uri="{FF2B5EF4-FFF2-40B4-BE49-F238E27FC236}">
                <a16:creationId xmlns:a16="http://schemas.microsoft.com/office/drawing/2014/main" id="{67F6BD18-C2AB-94AA-93DA-675B420DE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70" y="1083990"/>
            <a:ext cx="4144963" cy="31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439200" y="1379014"/>
            <a:ext cx="8704800" cy="20158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Recommendations?</a:t>
            </a:r>
            <a:b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lang="en-US" sz="36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Or suggestions to improve the Environment FOR OUR VETERANS AND POST. PLEASE LET US KNOW</a:t>
            </a:r>
            <a:endParaRPr sz="36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3069022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B143E5-60C5-DD9D-FDB1-6FE48758EB2C}"/>
              </a:ext>
            </a:extLst>
          </p:cNvPr>
          <p:cNvSpPr txBox="1"/>
          <p:nvPr/>
        </p:nvSpPr>
        <p:spPr>
          <a:xfrm>
            <a:off x="-1" y="1019960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9E161D"/>
                </a:solidFill>
              </a:rPr>
              <a:t>MEMORIAL </a:t>
            </a:r>
            <a:r>
              <a:rPr lang="en-US" sz="2800" b="1" dirty="0">
                <a:solidFill>
                  <a:srgbClr val="9E161D"/>
                </a:solidFill>
              </a:rPr>
              <a:t>SERVICES</a:t>
            </a: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8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B143E5-60C5-DD9D-FDB1-6FE48758EB2C}"/>
              </a:ext>
            </a:extLst>
          </p:cNvPr>
          <p:cNvSpPr txBox="1"/>
          <p:nvPr/>
        </p:nvSpPr>
        <p:spPr>
          <a:xfrm>
            <a:off x="-1" y="1019960"/>
            <a:ext cx="91439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E161D"/>
                </a:solidFill>
              </a:rPr>
              <a:t>MEMBERS IN NEED</a:t>
            </a:r>
          </a:p>
          <a:p>
            <a:endParaRPr lang="en-US" sz="28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  <a:p>
            <a:endParaRPr lang="en-US" sz="2000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10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rvice Dogs for Veterans: Helping American Heros | Therapy Pet">
            <a:extLst>
              <a:ext uri="{FF2B5EF4-FFF2-40B4-BE49-F238E27FC236}">
                <a16:creationId xmlns:a16="http://schemas.microsoft.com/office/drawing/2014/main" id="{3D5D89CB-BA18-B34E-568D-4DA216E92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128" y="1245037"/>
            <a:ext cx="4832872" cy="314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2EFED4-6743-A550-954D-8FCEEDD13F7F}"/>
              </a:ext>
            </a:extLst>
          </p:cNvPr>
          <p:cNvSpPr txBox="1"/>
          <p:nvPr/>
        </p:nvSpPr>
        <p:spPr>
          <a:xfrm>
            <a:off x="124139" y="1010938"/>
            <a:ext cx="386614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E161D"/>
                </a:solidFill>
              </a:rPr>
              <a:t>NO DOGS OR OTHER PETS ALLOWED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THIS INCLUDES EMOTIONAL SUPPORT, COMPANION AND THERAPY ANIMALS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EXEPT FOR GUIDE DOGS SIGNAL DOGS AND SERVICE ANIMALS WITH CERTIFIED DOCUMENTS IN HAND</a:t>
            </a:r>
          </a:p>
          <a:p>
            <a:endParaRPr lang="en-US" sz="1600" b="1" dirty="0">
              <a:solidFill>
                <a:srgbClr val="9E161D"/>
              </a:solidFill>
            </a:endParaRPr>
          </a:p>
          <a:p>
            <a:r>
              <a:rPr lang="en-US" sz="1600" b="1" dirty="0">
                <a:solidFill>
                  <a:srgbClr val="9E161D"/>
                </a:solidFill>
              </a:rPr>
              <a:t>WE APPRICIATE YOUR UNDERSTANDING</a:t>
            </a:r>
          </a:p>
          <a:p>
            <a:endParaRPr lang="en-US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8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2EFED4-6743-A550-954D-8FCEEDD13F7F}"/>
              </a:ext>
            </a:extLst>
          </p:cNvPr>
          <p:cNvSpPr txBox="1"/>
          <p:nvPr/>
        </p:nvSpPr>
        <p:spPr>
          <a:xfrm>
            <a:off x="0" y="1106537"/>
            <a:ext cx="9174306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9E161D"/>
                </a:solidFill>
              </a:rPr>
              <a:t>ORDER OF SERVICE AT THE CANTEEN, IS AS FOLLOWS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1. ALCOHOL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2. FOOD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3. GAMING</a:t>
            </a:r>
          </a:p>
          <a:p>
            <a:endParaRPr lang="en-US" sz="1800" b="1" dirty="0">
              <a:solidFill>
                <a:srgbClr val="9E161D"/>
              </a:solidFill>
            </a:endParaRPr>
          </a:p>
          <a:p>
            <a:r>
              <a:rPr lang="en-US" sz="1800" b="1" dirty="0">
                <a:solidFill>
                  <a:srgbClr val="9E161D"/>
                </a:solidFill>
              </a:rPr>
              <a:t>4. ALL ETABS MUST BE TURNED IN BY CLOSE OF BUSINESS THE DAY OF PLAY.</a:t>
            </a:r>
          </a:p>
          <a:p>
            <a:endParaRPr lang="en-US" sz="1200" b="1" dirty="0">
              <a:solidFill>
                <a:srgbClr val="9E16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66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 descr="A poster with a cartoon turkey giving a thumbs up&#10;&#10;Description automatically generated">
            <a:extLst>
              <a:ext uri="{FF2B5EF4-FFF2-40B4-BE49-F238E27FC236}">
                <a16:creationId xmlns:a16="http://schemas.microsoft.com/office/drawing/2014/main" id="{D4672214-EE67-9EFD-2142-04BDAA7DC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573" y="975560"/>
            <a:ext cx="3429000" cy="34971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17A7CF-2B77-3B8D-DE1A-1ED65B422372}"/>
              </a:ext>
            </a:extLst>
          </p:cNvPr>
          <p:cNvSpPr txBox="1"/>
          <p:nvPr/>
        </p:nvSpPr>
        <p:spPr>
          <a:xfrm>
            <a:off x="0" y="1090864"/>
            <a:ext cx="490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D1515"/>
                </a:solidFill>
              </a:rPr>
              <a:t>TURKEY SHOOT  4 OCTOBER 2025 TO 28 MARCH 2026</a:t>
            </a:r>
          </a:p>
        </p:txBody>
      </p:sp>
    </p:spTree>
    <p:extLst>
      <p:ext uri="{BB962C8B-B14F-4D97-AF65-F5344CB8AC3E}">
        <p14:creationId xmlns:p14="http://schemas.microsoft.com/office/powerpoint/2010/main" val="2710572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17A7CF-2B77-3B8D-DE1A-1ED65B422372}"/>
              </a:ext>
            </a:extLst>
          </p:cNvPr>
          <p:cNvSpPr txBox="1"/>
          <p:nvPr/>
        </p:nvSpPr>
        <p:spPr>
          <a:xfrm>
            <a:off x="0" y="1090864"/>
            <a:ext cx="77483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D1515"/>
                </a:solidFill>
              </a:rPr>
              <a:t>FREE FOOD IN THE CANTEEN AT 5:00PM</a:t>
            </a:r>
          </a:p>
          <a:p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JAN 2</a:t>
            </a:r>
            <a:r>
              <a:rPr lang="en-US" sz="2000" b="1" baseline="30000" dirty="0">
                <a:solidFill>
                  <a:srgbClr val="9D1515"/>
                </a:solidFill>
              </a:rPr>
              <a:t>ND</a:t>
            </a:r>
            <a:r>
              <a:rPr lang="en-US" sz="2000" b="1" dirty="0">
                <a:solidFill>
                  <a:srgbClr val="9D1515"/>
                </a:solidFill>
              </a:rPr>
              <a:t>       JAN 20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JAN 6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  <a:r>
              <a:rPr lang="en-US" sz="2000" b="1" dirty="0">
                <a:solidFill>
                  <a:srgbClr val="9D1515"/>
                </a:solidFill>
              </a:rPr>
              <a:t>       JAN 21</a:t>
            </a:r>
            <a:r>
              <a:rPr lang="en-US" sz="2000" b="1" baseline="30000" dirty="0">
                <a:solidFill>
                  <a:srgbClr val="9D1515"/>
                </a:solidFill>
              </a:rPr>
              <a:t>ST</a:t>
            </a:r>
            <a:r>
              <a:rPr lang="en-US" sz="2000" b="1" dirty="0">
                <a:solidFill>
                  <a:srgbClr val="9D1515"/>
                </a:solidFill>
              </a:rPr>
              <a:t> 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JAN 7</a:t>
            </a:r>
            <a:r>
              <a:rPr lang="en-US" sz="2000" b="1" baseline="30000" dirty="0">
                <a:solidFill>
                  <a:srgbClr val="9D1515"/>
                </a:solidFill>
              </a:rPr>
              <a:t>TH           </a:t>
            </a:r>
            <a:r>
              <a:rPr lang="en-US" sz="2000" b="1" dirty="0">
                <a:solidFill>
                  <a:srgbClr val="9D1515"/>
                </a:solidFill>
              </a:rPr>
              <a:t>JAN 23</a:t>
            </a:r>
            <a:r>
              <a:rPr lang="en-US" sz="2000" b="1" baseline="30000" dirty="0">
                <a:solidFill>
                  <a:srgbClr val="9D1515"/>
                </a:solidFill>
              </a:rPr>
              <a:t>RD                                         </a:t>
            </a:r>
            <a:endParaRPr lang="en-US" sz="2000" b="1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JAN 9</a:t>
            </a:r>
            <a:r>
              <a:rPr lang="en-US" sz="2000" b="1" baseline="30000" dirty="0">
                <a:solidFill>
                  <a:srgbClr val="9D1515"/>
                </a:solidFill>
              </a:rPr>
              <a:t>TH           </a:t>
            </a:r>
            <a:r>
              <a:rPr lang="en-US" sz="2000" b="1" dirty="0">
                <a:solidFill>
                  <a:srgbClr val="9D1515"/>
                </a:solidFill>
              </a:rPr>
              <a:t>JAN 27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  <a:r>
              <a:rPr lang="en-US" sz="2000" b="1" dirty="0">
                <a:solidFill>
                  <a:srgbClr val="9D1515"/>
                </a:solidFill>
              </a:rPr>
              <a:t> </a:t>
            </a:r>
            <a:endParaRPr lang="en-US" sz="2000" b="1" baseline="30000" dirty="0">
              <a:solidFill>
                <a:srgbClr val="9D1515"/>
              </a:solidFill>
            </a:endParaRPr>
          </a:p>
          <a:p>
            <a:r>
              <a:rPr lang="en-US" sz="2000" b="1" dirty="0">
                <a:solidFill>
                  <a:srgbClr val="9D1515"/>
                </a:solidFill>
              </a:rPr>
              <a:t>JAN 13</a:t>
            </a:r>
            <a:r>
              <a:rPr lang="en-US" sz="2000" b="1" baseline="30000" dirty="0">
                <a:solidFill>
                  <a:srgbClr val="9D1515"/>
                </a:solidFill>
              </a:rPr>
              <a:t>TH        </a:t>
            </a:r>
            <a:r>
              <a:rPr lang="en-US" sz="2000" b="1" dirty="0">
                <a:solidFill>
                  <a:srgbClr val="9D1515"/>
                </a:solidFill>
              </a:rPr>
              <a:t>JAN 28</a:t>
            </a:r>
            <a:r>
              <a:rPr lang="en-US" sz="2000" b="1" baseline="30000" dirty="0">
                <a:solidFill>
                  <a:srgbClr val="9D1515"/>
                </a:solidFill>
              </a:rPr>
              <a:t>TH </a:t>
            </a:r>
          </a:p>
          <a:p>
            <a:r>
              <a:rPr lang="en-US" sz="2000" b="1" dirty="0">
                <a:solidFill>
                  <a:srgbClr val="9D1515"/>
                </a:solidFill>
              </a:rPr>
              <a:t>JAN 16</a:t>
            </a:r>
            <a:r>
              <a:rPr lang="en-US" sz="2000" b="1" baseline="30000" dirty="0">
                <a:solidFill>
                  <a:srgbClr val="9D1515"/>
                </a:solidFill>
              </a:rPr>
              <a:t>TH        </a:t>
            </a:r>
            <a:r>
              <a:rPr lang="en-US" sz="2000" b="1" dirty="0">
                <a:solidFill>
                  <a:srgbClr val="9D1515"/>
                </a:solidFill>
              </a:rPr>
              <a:t>JAN 30</a:t>
            </a:r>
            <a:r>
              <a:rPr lang="en-US" sz="2000" b="1" baseline="30000" dirty="0">
                <a:solidFill>
                  <a:srgbClr val="9D1515"/>
                </a:solidFill>
              </a:rPr>
              <a:t>TH</a:t>
            </a:r>
            <a:r>
              <a:rPr lang="en-US" sz="2000" b="1" dirty="0">
                <a:solidFill>
                  <a:srgbClr val="9D1515"/>
                </a:solidFill>
              </a:rPr>
              <a:t> </a:t>
            </a:r>
          </a:p>
          <a:p>
            <a:endParaRPr lang="en-US" sz="2000" b="1" baseline="30000" dirty="0">
              <a:solidFill>
                <a:srgbClr val="9D1515"/>
              </a:solidFill>
            </a:endParaRPr>
          </a:p>
          <a:p>
            <a:endParaRPr lang="en-US" sz="2000" b="1" baseline="30000" dirty="0">
              <a:solidFill>
                <a:srgbClr val="9D1515"/>
              </a:solidFill>
            </a:endParaRPr>
          </a:p>
          <a:p>
            <a:endParaRPr lang="en-US" sz="2000" b="1" baseline="30000" dirty="0">
              <a:solidFill>
                <a:srgbClr val="9D1515"/>
              </a:solidFill>
            </a:endParaRPr>
          </a:p>
          <a:p>
            <a:endParaRPr lang="en-US" sz="2000" b="1" dirty="0">
              <a:solidFill>
                <a:srgbClr val="9D1515"/>
              </a:solidFill>
            </a:endParaRPr>
          </a:p>
          <a:p>
            <a:endParaRPr lang="en-US" sz="2000" b="1" dirty="0">
              <a:solidFill>
                <a:srgbClr val="9D1515"/>
              </a:solidFill>
            </a:endParaRPr>
          </a:p>
          <a:p>
            <a:endParaRPr lang="en-US" sz="2000" b="1" dirty="0">
              <a:solidFill>
                <a:srgbClr val="9D1515"/>
              </a:solidFill>
            </a:endParaRPr>
          </a:p>
        </p:txBody>
      </p:sp>
      <p:pic>
        <p:nvPicPr>
          <p:cNvPr id="1028" name="Picture 4" descr="Food | WWF">
            <a:extLst>
              <a:ext uri="{FF2B5EF4-FFF2-40B4-BE49-F238E27FC236}">
                <a16:creationId xmlns:a16="http://schemas.microsoft.com/office/drawing/2014/main" id="{4ACD6ADB-D909-0D08-0C15-1FE84D261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84" y="1556084"/>
            <a:ext cx="5890874" cy="280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805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CC1A4A-B576-647C-F8E1-474F76556489}"/>
              </a:ext>
            </a:extLst>
          </p:cNvPr>
          <p:cNvSpPr txBox="1"/>
          <p:nvPr/>
        </p:nvSpPr>
        <p:spPr>
          <a:xfrm>
            <a:off x="2480607" y="962527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E161D"/>
                </a:solidFill>
              </a:rPr>
              <a:t>KFD DIVISIONAL ROUND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311D3-605D-CBE1-5870-1F8452675425}"/>
              </a:ext>
            </a:extLst>
          </p:cNvPr>
          <p:cNvSpPr txBox="1"/>
          <p:nvPr/>
        </p:nvSpPr>
        <p:spPr>
          <a:xfrm>
            <a:off x="0" y="1632739"/>
            <a:ext cx="378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E161D"/>
                </a:solidFill>
              </a:rPr>
              <a:t>JANUARY 18</a:t>
            </a:r>
            <a:r>
              <a:rPr lang="en-US" sz="1800" b="1" baseline="30000" dirty="0">
                <a:solidFill>
                  <a:srgbClr val="9E161D"/>
                </a:solidFill>
              </a:rPr>
              <a:t>TH</a:t>
            </a:r>
            <a:r>
              <a:rPr lang="en-US" sz="1800" b="1" dirty="0">
                <a:solidFill>
                  <a:srgbClr val="9E161D"/>
                </a:solidFill>
              </a:rPr>
              <a:t> 2026</a:t>
            </a:r>
          </a:p>
          <a:p>
            <a:r>
              <a:rPr lang="en-US" sz="1800" b="1" dirty="0">
                <a:solidFill>
                  <a:srgbClr val="9E161D"/>
                </a:solidFill>
              </a:rPr>
              <a:t>OPEN 1HOUR BEFORE GAME</a:t>
            </a:r>
          </a:p>
        </p:txBody>
      </p:sp>
      <p:pic>
        <p:nvPicPr>
          <p:cNvPr id="5" name="Picture 4" descr="A poster for a football game&#10;&#10;Description automatically generated">
            <a:extLst>
              <a:ext uri="{FF2B5EF4-FFF2-40B4-BE49-F238E27FC236}">
                <a16:creationId xmlns:a16="http://schemas.microsoft.com/office/drawing/2014/main" id="{E3E95512-EA3A-6B1A-4406-236133F91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1" y="1424191"/>
            <a:ext cx="4724400" cy="305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53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CC1A4A-B576-647C-F8E1-474F76556489}"/>
              </a:ext>
            </a:extLst>
          </p:cNvPr>
          <p:cNvSpPr txBox="1"/>
          <p:nvPr/>
        </p:nvSpPr>
        <p:spPr>
          <a:xfrm>
            <a:off x="0" y="962527"/>
            <a:ext cx="904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E161D"/>
                </a:solidFill>
              </a:rPr>
              <a:t>AUXILIARY CONFERENCE CHAMPIONSHIP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311D3-605D-CBE1-5870-1F8452675425}"/>
              </a:ext>
            </a:extLst>
          </p:cNvPr>
          <p:cNvSpPr txBox="1"/>
          <p:nvPr/>
        </p:nvSpPr>
        <p:spPr>
          <a:xfrm>
            <a:off x="0" y="1632739"/>
            <a:ext cx="378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E161D"/>
                </a:solidFill>
              </a:rPr>
              <a:t>JANUARY 25TH 2026</a:t>
            </a:r>
          </a:p>
          <a:p>
            <a:r>
              <a:rPr lang="en-US" sz="1800" b="1" dirty="0">
                <a:solidFill>
                  <a:srgbClr val="9E161D"/>
                </a:solidFill>
              </a:rPr>
              <a:t>OPEN 1HOUR BEFORE GAME</a:t>
            </a:r>
          </a:p>
        </p:txBody>
      </p:sp>
      <p:pic>
        <p:nvPicPr>
          <p:cNvPr id="5" name="Picture 4" descr="A football player holding a football&#10;&#10;Description automatically generated">
            <a:extLst>
              <a:ext uri="{FF2B5EF4-FFF2-40B4-BE49-F238E27FC236}">
                <a16:creationId xmlns:a16="http://schemas.microsoft.com/office/drawing/2014/main" id="{3293541F-3218-C86D-1D5F-259BF6342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947" y="1424192"/>
            <a:ext cx="4874277" cy="306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1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4th Of July Desktop Wallpapers - Wallpaper Cave">
            <a:extLst>
              <a:ext uri="{FF2B5EF4-FFF2-40B4-BE49-F238E27FC236}">
                <a16:creationId xmlns:a16="http://schemas.microsoft.com/office/drawing/2014/main" id="{344AEFC6-743A-2862-9AF3-707379A0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CC1A4A-B576-647C-F8E1-474F76556489}"/>
              </a:ext>
            </a:extLst>
          </p:cNvPr>
          <p:cNvSpPr txBox="1"/>
          <p:nvPr/>
        </p:nvSpPr>
        <p:spPr>
          <a:xfrm>
            <a:off x="0" y="962527"/>
            <a:ext cx="9045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E161D"/>
                </a:solidFill>
              </a:rPr>
              <a:t>SCHNITZEL FOR LUNCH AND DINNER THURSDAYS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2311D3-605D-CBE1-5870-1F8452675425}"/>
              </a:ext>
            </a:extLst>
          </p:cNvPr>
          <p:cNvSpPr txBox="1"/>
          <p:nvPr/>
        </p:nvSpPr>
        <p:spPr>
          <a:xfrm>
            <a:off x="0" y="163273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9E161D"/>
                </a:solidFill>
              </a:rPr>
              <a:t>SCHNITZEL DINNER $10.00</a:t>
            </a:r>
          </a:p>
          <a:p>
            <a:r>
              <a:rPr lang="en-US" sz="1800" b="1" dirty="0">
                <a:solidFill>
                  <a:srgbClr val="9E161D"/>
                </a:solidFill>
              </a:rPr>
              <a:t>DESER $2.00</a:t>
            </a:r>
          </a:p>
        </p:txBody>
      </p:sp>
      <p:pic>
        <p:nvPicPr>
          <p:cNvPr id="1026" name="Picture 2" descr="Jaeger Schnitzel Recipe">
            <a:extLst>
              <a:ext uri="{FF2B5EF4-FFF2-40B4-BE49-F238E27FC236}">
                <a16:creationId xmlns:a16="http://schemas.microsoft.com/office/drawing/2014/main" id="{9386F95A-9D4F-79B0-7CA1-13C077E16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09" y="1424192"/>
            <a:ext cx="4006516" cy="309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584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840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1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Balloon party night is JANUARY 16TH AT 7pm! Come ready to puRCHase and have a great night!!</a:t>
            </a:r>
            <a:endParaRPr sz="31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5800" y="949750"/>
            <a:ext cx="5009225" cy="341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1276850"/>
            <a:ext cx="273600" cy="3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1881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410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Join us Tuesday Nights at 7:00 PM for cornhole!!</a:t>
            </a:r>
            <a:endParaRPr sz="41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4700" y="1088963"/>
            <a:ext cx="2944650" cy="337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93345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VFW BREAKFAST!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eVERY SATURDAY</a:t>
            </a: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8-11 AM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YOU CAN’T GET A BETTER DEAL THAN THIS!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7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OPEN TO EVERYONE</a:t>
            </a:r>
            <a:endParaRPr sz="27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0538" y="1103275"/>
            <a:ext cx="39433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3888" y="1710925"/>
            <a:ext cx="181927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 dirty="0"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1987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Community Breakfast!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8 february 2026</a:t>
            </a:r>
            <a:r>
              <a:rPr lang="en-US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at 11am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All volunteers needed by </a:t>
            </a:r>
            <a:r>
              <a:rPr lang="en" sz="2400" b="1" dirty="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9 am</a:t>
            </a:r>
            <a:endParaRPr sz="24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7850" y="1022025"/>
            <a:ext cx="29337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1550" y="2020450"/>
            <a:ext cx="2357650" cy="23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2F041A-43AE-35DE-E049-7CAF914F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7" y="2571750"/>
            <a:ext cx="6444053" cy="7557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A8C936-0594-14E4-984E-D6753498D8EB}"/>
              </a:ext>
            </a:extLst>
          </p:cNvPr>
          <p:cNvSpPr txBox="1"/>
          <p:nvPr/>
        </p:nvSpPr>
        <p:spPr>
          <a:xfrm>
            <a:off x="0" y="388882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                       </a:t>
            </a:r>
          </a:p>
          <a:p>
            <a:r>
              <a:rPr lang="en-US" sz="4000" b="1" dirty="0"/>
              <a:t>                        </a:t>
            </a:r>
            <a:r>
              <a:rPr lang="en-US" sz="4000" b="1" dirty="0">
                <a:solidFill>
                  <a:srgbClr val="9E161D"/>
                </a:solidFill>
              </a:rPr>
              <a:t>E TABS</a:t>
            </a:r>
          </a:p>
          <a:p>
            <a:endParaRPr lang="en-US" sz="4000" b="1" dirty="0">
              <a:solidFill>
                <a:srgbClr val="9E161D"/>
              </a:solidFill>
            </a:endParaRPr>
          </a:p>
          <a:p>
            <a:r>
              <a:rPr lang="en-US" sz="2400" b="1" dirty="0">
                <a:solidFill>
                  <a:srgbClr val="9E161D"/>
                </a:solidFill>
              </a:rPr>
              <a:t>TICKETS MUST REDEEMED WITHIN 24 HOURS OF END OF GAMING SESSION</a:t>
            </a:r>
          </a:p>
          <a:p>
            <a:endParaRPr lang="en-US" sz="2400" b="1" dirty="0">
              <a:solidFill>
                <a:srgbClr val="9E161D"/>
              </a:solidFill>
            </a:endParaRPr>
          </a:p>
          <a:p>
            <a:r>
              <a:rPr lang="en-US" sz="2400" b="1" dirty="0">
                <a:solidFill>
                  <a:srgbClr val="9E161D"/>
                </a:solidFill>
              </a:rPr>
              <a:t>IF TICKET IS NOT REDEEMED PLAYER WILL FORFEIT WINNINGS</a:t>
            </a:r>
          </a:p>
        </p:txBody>
      </p:sp>
    </p:spTree>
    <p:extLst>
      <p:ext uri="{BB962C8B-B14F-4D97-AF65-F5344CB8AC3E}">
        <p14:creationId xmlns:p14="http://schemas.microsoft.com/office/powerpoint/2010/main" val="3320430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2F041A-43AE-35DE-E049-7CAF914F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367" y="2571750"/>
            <a:ext cx="6444053" cy="7557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A8C936-0594-14E4-984E-D6753498D8EB}"/>
              </a:ext>
            </a:extLst>
          </p:cNvPr>
          <p:cNvSpPr txBox="1"/>
          <p:nvPr/>
        </p:nvSpPr>
        <p:spPr>
          <a:xfrm>
            <a:off x="0" y="926092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D1515"/>
                </a:solidFill>
              </a:rPr>
              <a:t>WARNING TO MINORS</a:t>
            </a:r>
          </a:p>
          <a:p>
            <a:r>
              <a:rPr lang="en-US" b="1" dirty="0">
                <a:solidFill>
                  <a:srgbClr val="9D1515"/>
                </a:solidFill>
              </a:rPr>
              <a:t>Persons under the age of 21 </a:t>
            </a:r>
            <a:r>
              <a:rPr lang="en-US" b="1" dirty="0">
                <a:solidFill>
                  <a:schemeClr val="tx1"/>
                </a:solidFill>
              </a:rPr>
              <a:t> are subject to a two hundred dollars if they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1- Enter licensed premises to buy, or have served to them, alcoholic beverages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2-Possess, purchase or attempt to purchase, or get another to purchase alcoholic beverages for them.</a:t>
            </a:r>
          </a:p>
          <a:p>
            <a:r>
              <a:rPr lang="en-US" b="1" dirty="0">
                <a:solidFill>
                  <a:srgbClr val="9E161D"/>
                </a:solidFill>
              </a:rPr>
              <a:t>Anyone aiding or assisting a person under 21 </a:t>
            </a:r>
            <a:r>
              <a:rPr lang="en-US" b="1" dirty="0">
                <a:solidFill>
                  <a:schemeClr val="tx1"/>
                </a:solidFill>
              </a:rPr>
              <a:t>in purchasing alcoholic beverages is also subject to a fine not to exceed two hundred fifty dollars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3-Misrepresent their age for the purpose of purchasing or obtaining alcoholic beverages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rgbClr val="9D1515"/>
                </a:solidFill>
              </a:rPr>
              <a:t>                                           KY. DEPT. OF ALCOHOLIC BEVERAGE CONTROL</a:t>
            </a:r>
          </a:p>
          <a:p>
            <a:endParaRPr lang="en-US" sz="1600" b="1" dirty="0">
              <a:solidFill>
                <a:srgbClr val="9D1515"/>
              </a:solidFill>
            </a:endParaRPr>
          </a:p>
          <a:p>
            <a:endParaRPr lang="en-US" sz="4000" b="1" dirty="0">
              <a:solidFill>
                <a:srgbClr val="9D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3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439200" y="958600"/>
            <a:ext cx="87048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8A2724"/>
                </a:solidFill>
                <a:latin typeface="Bebas Neue"/>
                <a:ea typeface="Bebas Neue"/>
                <a:cs typeface="Bebas Neue"/>
                <a:sym typeface="Bebas Neue"/>
              </a:rPr>
              <a:t> </a:t>
            </a:r>
            <a:endParaRPr sz="3600" dirty="0">
              <a:solidFill>
                <a:srgbClr val="8A2724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205625" y="982050"/>
            <a:ext cx="4536900" cy="3455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100% Smoke free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This includes vapes and chewing tobacco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There are multiple smoking areas outside for your convenience</a:t>
            </a:r>
            <a:endParaRPr sz="28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Thank you! </a:t>
            </a:r>
            <a:endParaRPr sz="30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3975" y="1071325"/>
            <a:ext cx="3365875" cy="336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EC06AC-7F6C-92A2-C488-21ABBFA12101}"/>
              </a:ext>
            </a:extLst>
          </p:cNvPr>
          <p:cNvSpPr txBox="1"/>
          <p:nvPr/>
        </p:nvSpPr>
        <p:spPr>
          <a:xfrm>
            <a:off x="15645" y="1012416"/>
            <a:ext cx="5230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Nerd Night/Potluck VFW 10281Thursday </a:t>
            </a:r>
          </a:p>
          <a:p>
            <a:r>
              <a:rPr lang="en-US" sz="3200" b="1" baseline="30000" dirty="0">
                <a:solidFill>
                  <a:srgbClr val="C00000"/>
                </a:solidFill>
              </a:rPr>
              <a:t>6:00PM-9:00PM</a:t>
            </a:r>
            <a:endParaRPr lang="en-US" sz="18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A poster for a nerd night&#10;&#10;Description automatically generated">
            <a:extLst>
              <a:ext uri="{FF2B5EF4-FFF2-40B4-BE49-F238E27FC236}">
                <a16:creationId xmlns:a16="http://schemas.microsoft.com/office/drawing/2014/main" id="{25770D5D-51C0-F478-6CF1-4CE5986D9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447" y="1012416"/>
            <a:ext cx="3429000" cy="346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5485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157396</TotalTime>
  <Words>406</Words>
  <Application>Microsoft Office PowerPoint</Application>
  <PresentationFormat>On-screen Show (16:9)</PresentationFormat>
  <Paragraphs>94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Bebas Neue</vt:lpstr>
      <vt:lpstr>Arial</vt:lpstr>
      <vt:lpstr>Simple Light</vt:lpstr>
      <vt:lpstr> </vt:lpstr>
      <vt:lpstr>  </vt:lpstr>
      <vt:lpstr> </vt:lpstr>
      <vt:lpstr> </vt:lpstr>
      <vt:lpstr> </vt:lpstr>
      <vt:lpstr>  </vt:lpstr>
      <vt:lpstr>  </vt:lpstr>
      <vt:lpstr> </vt:lpstr>
      <vt:lpstr>PowerPoint Presentation</vt:lpstr>
      <vt:lpstr>Recommendations? Or suggestions to improve the Environment FOR OUR VETERANS AND POST. PLEASE LET US KNOW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Turkey Shoot</dc:title>
  <dc:creator>james knowles</dc:creator>
  <cp:lastModifiedBy>james</cp:lastModifiedBy>
  <cp:revision>159</cp:revision>
  <dcterms:modified xsi:type="dcterms:W3CDTF">2026-01-11T03:46:01Z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930299420</vt:i4>
  </property>
  <property fmtid="{D5CDD505-2E9C-101B-9397-08002B2CF9AE}" pid="3" name="_NewReviewCycle">
    <vt:lpwstr/>
  </property>
  <property fmtid="{D5CDD505-2E9C-101B-9397-08002B2CF9AE}" pid="4" name="_EmailSubject">
    <vt:lpwstr>pptx</vt:lpwstr>
  </property>
  <property fmtid="{D5CDD505-2E9C-101B-9397-08002B2CF9AE}" pid="5" name="_AuthorEmail">
    <vt:lpwstr>james.e.knowles8.civ@army.mil</vt:lpwstr>
  </property>
  <property fmtid="{D5CDD505-2E9C-101B-9397-08002B2CF9AE}" pid="6" name="_AuthorEmailDisplayName">
    <vt:lpwstr>Knowles, James E Jr CIV USARMY HRC (USA)</vt:lpwstr>
  </property>
</Properties>
</file>