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338" r:id="rId11"/>
    <p:sldId id="270" r:id="rId12"/>
    <p:sldId id="299" r:id="rId13"/>
    <p:sldId id="337" r:id="rId14"/>
    <p:sldId id="325" r:id="rId15"/>
    <p:sldId id="301" r:id="rId16"/>
    <p:sldId id="302" r:id="rId17"/>
    <p:sldId id="318" r:id="rId18"/>
    <p:sldId id="339" r:id="rId19"/>
    <p:sldId id="332" r:id="rId20"/>
    <p:sldId id="336" r:id="rId21"/>
    <p:sldId id="340" r:id="rId2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338"/>
            <p14:sldId id="270"/>
            <p14:sldId id="299"/>
            <p14:sldId id="337"/>
            <p14:sldId id="325"/>
            <p14:sldId id="301"/>
            <p14:sldId id="302"/>
            <p14:sldId id="318"/>
            <p14:sldId id="339"/>
            <p14:sldId id="332"/>
            <p14:sldId id="336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161D"/>
    <a:srgbClr val="9D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42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8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9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80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7963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25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r>
              <a:rPr lang="en-US" sz="3200" b="1" baseline="30000">
                <a:solidFill>
                  <a:srgbClr val="C00000"/>
                </a:solidFill>
              </a:rPr>
              <a:t>WE NEED A DUNGEON MASTER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poster of a person reading a book&#10;&#10;Description automatically generated">
            <a:extLst>
              <a:ext uri="{FF2B5EF4-FFF2-40B4-BE49-F238E27FC236}">
                <a16:creationId xmlns:a16="http://schemas.microsoft.com/office/drawing/2014/main" id="{9E431A86-E15D-9D2C-6863-3BD95F274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89" y="1012416"/>
            <a:ext cx="3429000" cy="33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E161D"/>
                </a:solidFill>
              </a:rPr>
              <a:t>COOTIES PUP TENT 7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ST PATRICKS DAY 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DINNER &amp; CELEBRATION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21 MARCH 2026 5-8PM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$10 DOLLARS PER MEAL TICKET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  <p:pic>
        <p:nvPicPr>
          <p:cNvPr id="3" name="Picture 2" descr="A green background with red bugs and text&#10;&#10;Description automatically generated with medium confidence">
            <a:extLst>
              <a:ext uri="{FF2B5EF4-FFF2-40B4-BE49-F238E27FC236}">
                <a16:creationId xmlns:a16="http://schemas.microsoft.com/office/drawing/2014/main" id="{9F65A7B8-23D6-B19A-0AFC-48F56FF4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378" y="1019960"/>
            <a:ext cx="2773279" cy="35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E161D"/>
                </a:solidFill>
              </a:rPr>
              <a:t>VIETNAM VETERANS DINNER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AMERICAN LEGION 113 </a:t>
            </a:r>
            <a:br>
              <a:rPr lang="en-US" sz="2800" b="1" dirty="0">
                <a:solidFill>
                  <a:srgbClr val="9E161D"/>
                </a:solidFill>
              </a:rPr>
            </a:br>
            <a:r>
              <a:rPr lang="en-US" sz="2800" b="1" dirty="0">
                <a:solidFill>
                  <a:srgbClr val="9E161D"/>
                </a:solidFill>
              </a:rPr>
              <a:t>1251 RING ROAD 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ELIZABETHTOWN KY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28 MARCH 2026 5:30-8PM</a:t>
            </a:r>
            <a:endParaRPr lang="en-US" sz="2000" b="1" dirty="0">
              <a:solidFill>
                <a:srgbClr val="9E161D"/>
              </a:solidFill>
            </a:endParaRPr>
          </a:p>
          <a:p>
            <a:r>
              <a:rPr lang="en-US" sz="2800" b="1" dirty="0">
                <a:solidFill>
                  <a:srgbClr val="9E161D"/>
                </a:solidFill>
              </a:rPr>
              <a:t>VIETNAM ERA VETERANS 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PLUS ONE GUST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  <p:pic>
        <p:nvPicPr>
          <p:cNvPr id="4" name="Picture 3" descr="A poster with a group of statues&#10;&#10;Description automatically generated">
            <a:extLst>
              <a:ext uri="{FF2B5EF4-FFF2-40B4-BE49-F238E27FC236}">
                <a16:creationId xmlns:a16="http://schemas.microsoft.com/office/drawing/2014/main" id="{E9CE7355-F634-47CC-F734-C1609EA7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8" y="898358"/>
            <a:ext cx="4000500" cy="37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4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poster with a cartoon turkey giving a thumbs up&#10;&#10;Description automatically generated">
            <a:extLst>
              <a:ext uri="{FF2B5EF4-FFF2-40B4-BE49-F238E27FC236}">
                <a16:creationId xmlns:a16="http://schemas.microsoft.com/office/drawing/2014/main" id="{D4672214-EE67-9EFD-2142-04BDAA7D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73" y="975560"/>
            <a:ext cx="3429000" cy="349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TURKEY SHOOT  4 OCTOBER 2025 TO 28 MARCH 2026</a:t>
            </a:r>
          </a:p>
        </p:txBody>
      </p:sp>
    </p:spTree>
    <p:extLst>
      <p:ext uri="{BB962C8B-B14F-4D97-AF65-F5344CB8AC3E}">
        <p14:creationId xmlns:p14="http://schemas.microsoft.com/office/powerpoint/2010/main" val="271057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SWEET SIXTEEN PARTY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NCAA TOURNAMENT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SUNDAY 29 MARCH 2025</a:t>
            </a:r>
          </a:p>
        </p:txBody>
      </p:sp>
      <p:pic>
        <p:nvPicPr>
          <p:cNvPr id="5" name="Picture 4" descr="A poster for a basketball tournament&#10;&#10;Description automatically generated">
            <a:extLst>
              <a:ext uri="{FF2B5EF4-FFF2-40B4-BE49-F238E27FC236}">
                <a16:creationId xmlns:a16="http://schemas.microsoft.com/office/drawing/2014/main" id="{48BEBACE-DE0D-8404-7BD0-40976D2E0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141" y="850231"/>
            <a:ext cx="2870791" cy="37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MAR 3 RD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MAR 4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6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10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11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</a:t>
            </a:r>
            <a:r>
              <a:rPr lang="en-US" sz="2000" b="1" dirty="0">
                <a:solidFill>
                  <a:srgbClr val="9D1515"/>
                </a:solidFill>
              </a:rPr>
              <a:t>MAR 13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17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18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</a:t>
            </a: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MARCH 20TH AT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E161D"/>
                </a:solidFill>
              </a:rPr>
              <a:t>RAFFLE APRIL 10</a:t>
            </a:r>
            <a:r>
              <a:rPr lang="en-US" sz="2400" b="1" baseline="30000" dirty="0">
                <a:solidFill>
                  <a:srgbClr val="9E161D"/>
                </a:solidFill>
              </a:rPr>
              <a:t>TH</a:t>
            </a:r>
            <a:r>
              <a:rPr lang="en-US" sz="2400" b="1" dirty="0">
                <a:solidFill>
                  <a:srgbClr val="9E161D"/>
                </a:solidFill>
              </a:rPr>
              <a:t> 2026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 BALLOON NIGHT RAFFLE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$5.00 A TICKET  SEE THE HOUSE 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COMMITTEE OR ASK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 BARTENDER. 65 INCH TV.!!!!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PRIZE.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ALL PROCEEDS GO TO THE 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EMPLOYEE CHRISTMAS PARTY.</a:t>
            </a:r>
          </a:p>
        </p:txBody>
      </p:sp>
      <p:pic>
        <p:nvPicPr>
          <p:cNvPr id="5" name="Picture 4" descr="A poster for a raffle contest&#10;&#10;Description automatically generated">
            <a:extLst>
              <a:ext uri="{FF2B5EF4-FFF2-40B4-BE49-F238E27FC236}">
                <a16:creationId xmlns:a16="http://schemas.microsoft.com/office/drawing/2014/main" id="{8DAD50E6-1BF9-434E-1370-342445AD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17" y="962528"/>
            <a:ext cx="3974783" cy="3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12 APRIL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162963</TotalTime>
  <Words>486</Words>
  <Application>Microsoft Office PowerPoint</Application>
  <PresentationFormat>On-screen Show (16:9)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171</cp:revision>
  <dcterms:modified xsi:type="dcterms:W3CDTF">2026-03-11T02:58:07Z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